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Playfair Display"/>
      <p:regular r:id="rId17"/>
      <p:bold r:id="rId18"/>
      <p:italic r:id="rId19"/>
      <p:boldItalic r:id="rId20"/>
    </p:embeddedFont>
    <p:embeddedFont>
      <p:font typeface="Merriweather"/>
      <p:regular r:id="rId21"/>
      <p:bold r:id="rId22"/>
      <p:italic r:id="rId23"/>
      <p:boldItalic r:id="rId24"/>
    </p:embeddedFont>
    <p:embeddedFont>
      <p:font typeface="Playfair Display SemiBol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Italic.fntdata"/><Relationship Id="rId22" Type="http://schemas.openxmlformats.org/officeDocument/2006/relationships/font" Target="fonts/Merriweather-bold.fntdata"/><Relationship Id="rId21" Type="http://schemas.openxmlformats.org/officeDocument/2006/relationships/font" Target="fonts/Merriweather-regular.fntdata"/><Relationship Id="rId24" Type="http://schemas.openxmlformats.org/officeDocument/2006/relationships/font" Target="fonts/Merriweather-boldItalic.fntdata"/><Relationship Id="rId23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SemiBold-bold.fntdata"/><Relationship Id="rId25" Type="http://schemas.openxmlformats.org/officeDocument/2006/relationships/font" Target="fonts/PlayfairDisplaySemiBold-regular.fntdata"/><Relationship Id="rId28" Type="http://schemas.openxmlformats.org/officeDocument/2006/relationships/font" Target="fonts/PlayfairDisplaySemiBold-boldItalic.fntdata"/><Relationship Id="rId27" Type="http://schemas.openxmlformats.org/officeDocument/2006/relationships/font" Target="fonts/PlayfairDisplay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PlayfairDisplay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PlayfairDisplay-italic.fntdata"/><Relationship Id="rId18" Type="http://schemas.openxmlformats.org/officeDocument/2006/relationships/font" Target="fonts/PlayfairDispl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 we’re building in 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b36dbef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0b36dbef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Well, If you have said, thought or relate to any of these lines, then you are our ideal customer and this app is for you!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aee9b91e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aee9b91e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Introducing ChicAI, a smart wardrobe app designed to simplify outfit selection and enhance your personal style.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Effortlessly photograph and catalog your entire wardrobe for a personalized, organized inventory.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0b36dbef4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0b36dbef4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00cb62c45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200cb62c45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00cb62c45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00cb62c4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0b520e0a2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0b520e0a2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Good work team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Amen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218550" y="4717525"/>
            <a:ext cx="161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12-17-2024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ctrTitle"/>
          </p:nvPr>
        </p:nvSpPr>
        <p:spPr>
          <a:xfrm>
            <a:off x="311700" y="602275"/>
            <a:ext cx="2163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ChicAI </a:t>
            </a:r>
            <a:endParaRPr sz="4000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311700" y="1878542"/>
            <a:ext cx="4242600" cy="12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740">
                <a:solidFill>
                  <a:schemeClr val="dk1"/>
                </a:solidFill>
              </a:rPr>
              <a:t>Dylan </a:t>
            </a:r>
            <a:r>
              <a:rPr lang="en" sz="1740">
                <a:solidFill>
                  <a:schemeClr val="dk1"/>
                </a:solidFill>
              </a:rPr>
              <a:t>Pereira</a:t>
            </a:r>
            <a:endParaRPr sz="17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740">
                <a:solidFill>
                  <a:schemeClr val="dk1"/>
                </a:solidFill>
              </a:rPr>
              <a:t>Farham Khademi</a:t>
            </a:r>
            <a:endParaRPr sz="17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1740">
                <a:solidFill>
                  <a:schemeClr val="dk1"/>
                </a:solidFill>
              </a:rPr>
              <a:t>Sharon Dsouza</a:t>
            </a:r>
            <a:endParaRPr sz="1740">
              <a:solidFill>
                <a:schemeClr val="dk1"/>
              </a:solidFill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3059175" y="2062274"/>
            <a:ext cx="28068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Smart Wardrobe App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The struggle is real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74" name="Google Shape;74;p14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05617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★"/>
            </a:pPr>
            <a:r>
              <a:rPr lang="en" sz="1565">
                <a:solidFill>
                  <a:schemeClr val="lt1"/>
                </a:solidFill>
              </a:rPr>
              <a:t>“I have a lot of clothes, but no outfits!”</a:t>
            </a:r>
            <a:endParaRPr sz="1565">
              <a:solidFill>
                <a:schemeClr val="lt1"/>
              </a:solidFill>
            </a:endParaRPr>
          </a:p>
          <a:p>
            <a:pPr indent="-305617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★"/>
            </a:pPr>
            <a:r>
              <a:rPr lang="en" sz="1565">
                <a:solidFill>
                  <a:schemeClr val="lt1"/>
                </a:solidFill>
              </a:rPr>
              <a:t>“I’m always late because I can’t figure what to wear”</a:t>
            </a:r>
            <a:endParaRPr sz="1565">
              <a:solidFill>
                <a:schemeClr val="lt1"/>
              </a:solidFill>
            </a:endParaRPr>
          </a:p>
          <a:p>
            <a:pPr indent="-305617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★"/>
            </a:pPr>
            <a:r>
              <a:rPr lang="en" sz="1565">
                <a:solidFill>
                  <a:schemeClr val="lt1"/>
                </a:solidFill>
              </a:rPr>
              <a:t>“I have a small budget but I still want to look good”</a:t>
            </a:r>
            <a:endParaRPr sz="1565">
              <a:solidFill>
                <a:schemeClr val="lt1"/>
              </a:solidFill>
            </a:endParaRPr>
          </a:p>
          <a:p>
            <a:pPr indent="-305617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★"/>
            </a:pPr>
            <a:r>
              <a:rPr lang="en" sz="1565">
                <a:solidFill>
                  <a:schemeClr val="lt1"/>
                </a:solidFill>
              </a:rPr>
              <a:t>“I need an outfit for this event but where do I begin?”</a:t>
            </a:r>
            <a:endParaRPr sz="1565">
              <a:solidFill>
                <a:schemeClr val="lt1"/>
              </a:solidFill>
            </a:endParaRPr>
          </a:p>
          <a:p>
            <a:pPr indent="-305617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★"/>
            </a:pPr>
            <a:r>
              <a:rPr lang="en" sz="1565">
                <a:solidFill>
                  <a:schemeClr val="lt1"/>
                </a:solidFill>
              </a:rPr>
              <a:t>“I tear my room apart to find the right outfit”</a:t>
            </a:r>
            <a:endParaRPr sz="1565">
              <a:solidFill>
                <a:schemeClr val="lt1"/>
              </a:solidFill>
            </a:endParaRPr>
          </a:p>
          <a:p>
            <a:pPr indent="-305617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★"/>
            </a:pPr>
            <a:r>
              <a:rPr lang="en" sz="1565">
                <a:solidFill>
                  <a:schemeClr val="lt1"/>
                </a:solidFill>
              </a:rPr>
              <a:t>“I feel like I recently wore this”</a:t>
            </a:r>
            <a:endParaRPr sz="1565">
              <a:solidFill>
                <a:schemeClr val="lt1"/>
              </a:solidFill>
            </a:endParaRPr>
          </a:p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4081575" y="4717525"/>
            <a:ext cx="161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ChicAI</a:t>
            </a:r>
            <a:endParaRPr sz="1000">
              <a:solidFill>
                <a:schemeClr val="lt2"/>
              </a:solidFill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3">
            <a:alphaModFix/>
          </a:blip>
          <a:srcRect b="0" l="16886" r="17202" t="0"/>
          <a:stretch/>
        </p:blipFill>
        <p:spPr>
          <a:xfrm>
            <a:off x="5380350" y="212925"/>
            <a:ext cx="2933251" cy="445031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304800" y="1161425"/>
            <a:ext cx="3704400" cy="32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7061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8"/>
              <a:buFont typeface="Arial"/>
              <a:buChar char="★"/>
            </a:pPr>
            <a:r>
              <a:rPr lang="en" sz="107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“I have a lot of clothes, but no outfits!”</a:t>
            </a:r>
            <a:endParaRPr sz="1078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7061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8"/>
              <a:buFont typeface="Arial"/>
              <a:buChar char="★"/>
            </a:pPr>
            <a:r>
              <a:rPr lang="en" sz="107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“I’m always late because I can’t figure what to wear”</a:t>
            </a:r>
            <a:endParaRPr sz="1078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7061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8"/>
              <a:buFont typeface="Arial"/>
              <a:buChar char="★"/>
            </a:pPr>
            <a:r>
              <a:rPr lang="en" sz="107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“I have a small budget but I still want to look good”</a:t>
            </a:r>
            <a:endParaRPr sz="1078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7061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8"/>
              <a:buFont typeface="Arial"/>
              <a:buChar char="★"/>
            </a:pPr>
            <a:r>
              <a:rPr lang="en" sz="107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“I need an outfit for this event but where do I begin?”</a:t>
            </a:r>
            <a:endParaRPr sz="1078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7061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8"/>
              <a:buFont typeface="Arial"/>
              <a:buChar char="★"/>
            </a:pPr>
            <a:r>
              <a:rPr lang="en" sz="107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“I tear my room apart to find the right outfit”</a:t>
            </a:r>
            <a:endParaRPr sz="1078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7061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8"/>
              <a:buFont typeface="Arial"/>
              <a:buChar char="★"/>
            </a:pPr>
            <a:r>
              <a:rPr lang="en" sz="107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“I feel like I recently wore this”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218550" y="4717525"/>
            <a:ext cx="161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12-17-2024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431125"/>
            <a:ext cx="256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What is ChicAI?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11700" y="1152475"/>
            <a:ext cx="393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★"/>
            </a:pPr>
            <a:r>
              <a:rPr b="1" lang="en">
                <a:solidFill>
                  <a:schemeClr val="lt1"/>
                </a:solidFill>
              </a:rPr>
              <a:t>Smart Wardrobe App -</a:t>
            </a:r>
            <a:r>
              <a:rPr lang="en">
                <a:solidFill>
                  <a:schemeClr val="lt1"/>
                </a:solidFill>
              </a:rPr>
              <a:t> Organize, Catalog, and style your wardrobe with AI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★"/>
            </a:pPr>
            <a:r>
              <a:rPr b="1" lang="en">
                <a:solidFill>
                  <a:schemeClr val="lt1"/>
                </a:solidFill>
              </a:rPr>
              <a:t>Personalized Outfit Suggestions -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A Personal Stylist at your fingertips.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★"/>
            </a:pPr>
            <a:r>
              <a:rPr b="1" lang="en">
                <a:solidFill>
                  <a:schemeClr val="lt1"/>
                </a:solidFill>
              </a:rPr>
              <a:t>Free and Accessible -</a:t>
            </a:r>
            <a:r>
              <a:rPr lang="en">
                <a:solidFill>
                  <a:schemeClr val="lt1"/>
                </a:solidFill>
              </a:rPr>
              <a:t> Free to access and use on Android and iOS OSs. 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★"/>
            </a:pPr>
            <a:r>
              <a:rPr b="1" lang="en">
                <a:solidFill>
                  <a:schemeClr val="lt1"/>
                </a:solidFill>
              </a:rPr>
              <a:t>Effortless Fashion -</a:t>
            </a:r>
            <a:r>
              <a:rPr lang="en">
                <a:solidFill>
                  <a:schemeClr val="lt1"/>
                </a:solidFill>
              </a:rPr>
              <a:t> Simplify your daily outfit choices.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30142" r="27120" t="0"/>
          <a:stretch/>
        </p:blipFill>
        <p:spPr>
          <a:xfrm>
            <a:off x="5380350" y="267875"/>
            <a:ext cx="1969180" cy="460774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3763650" y="4717525"/>
            <a:ext cx="161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ChicAI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77650" y="500925"/>
            <a:ext cx="149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Features:</a:t>
            </a:r>
            <a:endParaRPr sz="2120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69175" y="1187375"/>
            <a:ext cx="421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★"/>
            </a:pPr>
            <a:r>
              <a:rPr b="1" lang="en" sz="1500">
                <a:solidFill>
                  <a:schemeClr val="lt1"/>
                </a:solidFill>
              </a:rPr>
              <a:t>Expand Your Style Horizon</a:t>
            </a:r>
            <a:r>
              <a:rPr lang="en" sz="1500">
                <a:solidFill>
                  <a:schemeClr val="lt1"/>
                </a:solidFill>
              </a:rPr>
              <a:t> - Discover new outfit combinations.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★"/>
            </a:pPr>
            <a:r>
              <a:rPr b="1" lang="en" sz="1500">
                <a:solidFill>
                  <a:schemeClr val="lt1"/>
                </a:solidFill>
              </a:rPr>
              <a:t>Effortless Fashion </a:t>
            </a:r>
            <a:r>
              <a:rPr lang="en" sz="1500">
                <a:solidFill>
                  <a:schemeClr val="lt1"/>
                </a:solidFill>
              </a:rPr>
              <a:t>- Eliminate guesswork from your daily wardrobe choices.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★"/>
            </a:pPr>
            <a:r>
              <a:rPr b="1" lang="en" sz="1500">
                <a:solidFill>
                  <a:schemeClr val="lt1"/>
                </a:solidFill>
              </a:rPr>
              <a:t>Manage Laundry - </a:t>
            </a:r>
            <a:r>
              <a:rPr lang="en" sz="1500">
                <a:solidFill>
                  <a:schemeClr val="lt1"/>
                </a:solidFill>
              </a:rPr>
              <a:t>Mark clothes as “in laundry” to track rotation.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★"/>
            </a:pPr>
            <a:r>
              <a:rPr b="1" lang="en" sz="1500">
                <a:solidFill>
                  <a:schemeClr val="lt1"/>
                </a:solidFill>
              </a:rPr>
              <a:t>Customize Outfits - </a:t>
            </a:r>
            <a:r>
              <a:rPr lang="en" sz="1500">
                <a:solidFill>
                  <a:schemeClr val="lt1"/>
                </a:solidFill>
              </a:rPr>
              <a:t>Create custom outfits by grouping clothing items.</a:t>
            </a:r>
            <a:endParaRPr b="1" sz="1430">
              <a:solidFill>
                <a:schemeClr val="lt1"/>
              </a:solidFill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700" y="855075"/>
            <a:ext cx="3822126" cy="382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763650" y="4717525"/>
            <a:ext cx="161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ChicAI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25" y="500925"/>
            <a:ext cx="33204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Updates</a:t>
            </a:r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92850" y="1167225"/>
            <a:ext cx="41664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0"/>
              <a:buFont typeface="Roboto"/>
              <a:buChar char="★"/>
            </a:pPr>
            <a:r>
              <a:rPr b="1" lang="en" sz="153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Learning Your Style</a:t>
            </a:r>
            <a:r>
              <a:rPr lang="en" sz="153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- Analyzes your wardrobe to understand your taste.</a:t>
            </a:r>
            <a:endParaRPr sz="143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5755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0"/>
              <a:buFont typeface="Roboto"/>
              <a:buChar char="★"/>
            </a:pPr>
            <a:r>
              <a:rPr b="1" lang="en" sz="153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Adapting to Your Needs</a:t>
            </a:r>
            <a:r>
              <a:rPr lang="en" sz="153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- Considers your lifestyle, events and weather.</a:t>
            </a:r>
            <a:endParaRPr sz="1500"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575" y="500925"/>
            <a:ext cx="4098601" cy="409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3763650" y="4717525"/>
            <a:ext cx="161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ChicAI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32125" y="112025"/>
            <a:ext cx="4884000" cy="6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First Time User Expectation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199500" y="893125"/>
            <a:ext cx="4372500" cy="41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★"/>
            </a:pPr>
            <a:r>
              <a:rPr b="1" lang="en">
                <a:solidFill>
                  <a:schemeClr val="lt1"/>
                </a:solidFill>
              </a:rPr>
              <a:t>Easy Onboarding -</a:t>
            </a:r>
            <a:r>
              <a:rPr lang="en">
                <a:solidFill>
                  <a:schemeClr val="lt1"/>
                </a:solidFill>
              </a:rPr>
              <a:t> User-friendly setup to guide towards cataloging wardrobe.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★"/>
            </a:pPr>
            <a:r>
              <a:rPr b="1" lang="en">
                <a:solidFill>
                  <a:schemeClr val="lt1"/>
                </a:solidFill>
              </a:rPr>
              <a:t>Personalized Style Insights - </a:t>
            </a:r>
            <a:r>
              <a:rPr lang="en">
                <a:solidFill>
                  <a:schemeClr val="lt1"/>
                </a:solidFill>
              </a:rPr>
              <a:t>Receive immediate personalized suggestions. 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★"/>
            </a:pPr>
            <a:r>
              <a:rPr b="1" lang="en">
                <a:solidFill>
                  <a:schemeClr val="lt1"/>
                </a:solidFill>
              </a:rPr>
              <a:t>Effortless Navigation - </a:t>
            </a:r>
            <a:r>
              <a:rPr lang="en">
                <a:solidFill>
                  <a:schemeClr val="lt1"/>
                </a:solidFill>
              </a:rPr>
              <a:t> Simple to explore all features.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★"/>
            </a:pPr>
            <a:r>
              <a:rPr b="1" lang="en">
                <a:solidFill>
                  <a:schemeClr val="lt1"/>
                </a:solidFill>
              </a:rPr>
              <a:t>Customizable Experience - </a:t>
            </a:r>
            <a:r>
              <a:rPr lang="en">
                <a:solidFill>
                  <a:schemeClr val="lt1"/>
                </a:solidFill>
              </a:rPr>
              <a:t>Tailor the app to match your lifestyle. 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★"/>
            </a:pPr>
            <a:r>
              <a:rPr b="1" lang="en">
                <a:solidFill>
                  <a:schemeClr val="lt1"/>
                </a:solidFill>
              </a:rPr>
              <a:t>Instant Gratification - </a:t>
            </a:r>
            <a:r>
              <a:rPr lang="en">
                <a:solidFill>
                  <a:schemeClr val="lt1"/>
                </a:solidFill>
              </a:rPr>
              <a:t>Experience convenience of smart fashion on day one.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125" y="1040138"/>
            <a:ext cx="3623076" cy="3623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218550" y="4717525"/>
            <a:ext cx="161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12-17-2024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3763650" y="4717525"/>
            <a:ext cx="161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ChicAI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3115050" y="1261125"/>
            <a:ext cx="2913900" cy="84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you!</a:t>
            </a:r>
            <a:endParaRPr b="1" sz="41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3763650" y="4717525"/>
            <a:ext cx="161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ChicAI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218550" y="4717525"/>
            <a:ext cx="161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12-17-2024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925" y="2302675"/>
            <a:ext cx="3330150" cy="187321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70000" stPos="0" sy="-100000" ky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A0178A"/>
      </a:dk1>
      <a:lt1>
        <a:srgbClr val="FFFFFF"/>
      </a:lt1>
      <a:dk2>
        <a:srgbClr val="666666"/>
      </a:dk2>
      <a:lt2>
        <a:srgbClr val="626B73"/>
      </a:lt2>
      <a:accent1>
        <a:srgbClr val="D61FC5"/>
      </a:accent1>
      <a:accent2>
        <a:srgbClr val="A0178A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